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</p:sldIdLst>
  <p:sldSz cx="18288000" cy="10287000"/>
  <p:notesSz cx="6858000" cy="9144000"/>
  <p:embeddedFontLst>
    <p:embeddedFont>
      <p:font typeface="Heebo Bold" panose="020B0604020202020204" charset="-79"/>
      <p:regular r:id="rId14"/>
    </p:embeddedFont>
    <p:embeddedFont>
      <p:font typeface="Heebo Light" pitchFamily="2" charset="-79"/>
      <p:regular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4F1A14C-287F-4B51-843D-5948DA5FE2E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zzato-mania.vercel.app/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5759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1333500"/>
            <a:ext cx="9445526" cy="1166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7687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Pizzato Mania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2781300"/>
            <a:ext cx="9294762" cy="430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Your Slice of Digital Delight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CA5E8D-733D-F377-4951-8A99C724144B}"/>
              </a:ext>
            </a:extLst>
          </p:cNvPr>
          <p:cNvSpPr txBox="1"/>
          <p:nvPr/>
        </p:nvSpPr>
        <p:spPr>
          <a:xfrm>
            <a:off x="992238" y="3833923"/>
            <a:ext cx="9445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Team Name:- NASA</a:t>
            </a:r>
          </a:p>
          <a:p>
            <a:pPr algn="ctr"/>
            <a:r>
              <a:rPr lang="en-US" dirty="0"/>
              <a:t>    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99E58A-A9B4-A762-8445-B72397C0FD86}"/>
              </a:ext>
            </a:extLst>
          </p:cNvPr>
          <p:cNvSpPr txBox="1"/>
          <p:nvPr/>
        </p:nvSpPr>
        <p:spPr>
          <a:xfrm>
            <a:off x="4572000" y="5372100"/>
            <a:ext cx="472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Heebo Bold" panose="020B0604020202020204" charset="-79"/>
                <a:cs typeface="Heebo Bold" panose="020B0604020202020204" charset="-79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. Nitesh Singh </a:t>
            </a: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Anuj Shukla</a:t>
            </a: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Siddhi Parhad</a:t>
            </a: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Aditi Shinde </a:t>
            </a:r>
            <a:endParaRPr lang="en-IN" sz="2400" dirty="0">
              <a:solidFill>
                <a:schemeClr val="bg1"/>
              </a:solidFill>
              <a:latin typeface="Heebo Light" pitchFamily="2" charset="-79"/>
              <a:cs typeface="Heebo Light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77D91-6B91-81D0-BF14-A4AB33288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7B255-F737-B866-5C17-5D518600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47900"/>
            <a:ext cx="5715000" cy="777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F17449-DB65-C717-5888-76F2F2FA06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81" y="2247900"/>
            <a:ext cx="5786438" cy="777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D7A96-BA0F-BF4A-FBBB-E5FB93107A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206" y="2247900"/>
            <a:ext cx="5786438" cy="777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F9300-CFED-8A7D-5A4A-8E3A4724972F}"/>
              </a:ext>
            </a:extLst>
          </p:cNvPr>
          <p:cNvSpPr txBox="1"/>
          <p:nvPr/>
        </p:nvSpPr>
        <p:spPr>
          <a:xfrm>
            <a:off x="533400" y="647700"/>
            <a:ext cx="922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 App Look Like This :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0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2066628"/>
            <a:ext cx="9445526" cy="126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7687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666976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Experience the future of pizza delivery with Pizzato Mania.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4439543"/>
            <a:ext cx="9445526" cy="430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Visit us at : 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  <a:hlinkClick r:id="rId5" tooltip="https://pizzato-mania.vercel.app/"/>
              </a:rPr>
              <a:t>https://pizzato-mania.vercel.app/ - </a:t>
            </a:r>
            <a:endParaRPr lang="en-US" sz="2187" u="sng" dirty="0">
              <a:solidFill>
                <a:srgbClr val="8252E0"/>
              </a:solidFill>
              <a:latin typeface="Heebo Light"/>
              <a:ea typeface="Heebo Light"/>
              <a:cs typeface="Heebo Light"/>
              <a:sym typeface="Heebo Light"/>
              <a:hlinkClick r:id="rId5" tooltip="https://pizzato-mania.vercel.app/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10568" y="3698379"/>
            <a:ext cx="15866864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Pizzato Mania: Revolutionizing Pizza Delivery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03762"/>
            <a:ext cx="16303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Welcome to Pizzato Mania, where culinary excellence meets cutting-edge convenience. We are an innovative online platform dedicated to bringing fresh, delicious pizza directly to your door with unparalleled speed and a seamless ordering experience. Our mission is to transform your pizza cravings into instant satisfaction, ensuring every bite is a delight.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989088"/>
            <a:ext cx="708823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Our Core Strengths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905399"/>
            <a:ext cx="5245447" cy="4354414"/>
            <a:chOff x="0" y="0"/>
            <a:chExt cx="6993930" cy="5805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93890" cy="5805932"/>
            </a:xfrm>
            <a:custGeom>
              <a:avLst/>
              <a:gdLst/>
              <a:ahLst/>
              <a:cxnLst/>
              <a:rect l="l" t="t" r="r" b="b"/>
              <a:pathLst>
                <a:path w="6993890" h="580593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5562092"/>
                  </a:lnTo>
                  <a:cubicBezTo>
                    <a:pt x="6993890" y="5696712"/>
                    <a:pt x="6884670" y="5805932"/>
                    <a:pt x="6750050" y="5805932"/>
                  </a:cubicBezTo>
                  <a:lnTo>
                    <a:pt x="243840" y="5805932"/>
                  </a:lnTo>
                  <a:cubicBezTo>
                    <a:pt x="109220" y="5805932"/>
                    <a:pt x="0" y="5696712"/>
                    <a:pt x="0" y="5562092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92238" y="3867299"/>
            <a:ext cx="5245447" cy="152400"/>
            <a:chOff x="0" y="0"/>
            <a:chExt cx="6993930" cy="20320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0"/>
                  </a:moveTo>
                  <a:lnTo>
                    <a:pt x="6993890" y="0"/>
                  </a:lnTo>
                  <a:lnTo>
                    <a:pt x="69938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" r="-2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189610" y="3480198"/>
            <a:ext cx="850552" cy="850552"/>
            <a:chOff x="0" y="0"/>
            <a:chExt cx="1134070" cy="113407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3" b="3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444701" y="3692872"/>
            <a:ext cx="340221" cy="425203"/>
            <a:chOff x="0" y="0"/>
            <a:chExt cx="453628" cy="56693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" r="3" b="-1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313855" y="4595069"/>
            <a:ext cx="368736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Blazing Fast Delivery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855" y="5141416"/>
            <a:ext cx="4602212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Our optimized logistics and dedicated delivery network ensure your pizza arrives hot and fresh, every time. We pride ourselves on efficiency from oven to doorstep.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21202" y="3905399"/>
            <a:ext cx="5245447" cy="4354414"/>
            <a:chOff x="0" y="0"/>
            <a:chExt cx="6993930" cy="58058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93890" cy="5805932"/>
            </a:xfrm>
            <a:custGeom>
              <a:avLst/>
              <a:gdLst/>
              <a:ahLst/>
              <a:cxnLst/>
              <a:rect l="l" t="t" r="r" b="b"/>
              <a:pathLst>
                <a:path w="6993890" h="580593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5562092"/>
                  </a:lnTo>
                  <a:cubicBezTo>
                    <a:pt x="6993890" y="5696712"/>
                    <a:pt x="6884670" y="5805932"/>
                    <a:pt x="6750050" y="5805932"/>
                  </a:cubicBezTo>
                  <a:lnTo>
                    <a:pt x="243840" y="5805932"/>
                  </a:lnTo>
                  <a:cubicBezTo>
                    <a:pt x="109220" y="5805932"/>
                    <a:pt x="0" y="5696712"/>
                    <a:pt x="0" y="5562092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6521202" y="3867299"/>
            <a:ext cx="5245447" cy="152400"/>
            <a:chOff x="0" y="0"/>
            <a:chExt cx="6993930" cy="20320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0"/>
                  </a:moveTo>
                  <a:lnTo>
                    <a:pt x="6993890" y="0"/>
                  </a:lnTo>
                  <a:lnTo>
                    <a:pt x="69938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" r="-27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718575" y="3480198"/>
            <a:ext cx="850552" cy="850552"/>
            <a:chOff x="0" y="0"/>
            <a:chExt cx="1134070" cy="113407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3" b="3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973666" y="3692872"/>
            <a:ext cx="340221" cy="425203"/>
            <a:chOff x="0" y="0"/>
            <a:chExt cx="453628" cy="566937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" r="3" b="-10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6842820" y="4595069"/>
            <a:ext cx="46022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Finest, Freshest Ingredients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42820" y="5584329"/>
            <a:ext cx="4602212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We source only premium, high-quality ingredients, from farm-fresh vegetables to savory meats and authentic cheeses, guaranteeing superior taste and quality.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050166" y="3905399"/>
            <a:ext cx="5245447" cy="4354414"/>
            <a:chOff x="0" y="0"/>
            <a:chExt cx="6993930" cy="580588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93890" cy="5805932"/>
            </a:xfrm>
            <a:custGeom>
              <a:avLst/>
              <a:gdLst/>
              <a:ahLst/>
              <a:cxnLst/>
              <a:rect l="l" t="t" r="r" b="b"/>
              <a:pathLst>
                <a:path w="6993890" h="580593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5562092"/>
                  </a:lnTo>
                  <a:cubicBezTo>
                    <a:pt x="6993890" y="5696712"/>
                    <a:pt x="6884670" y="5805932"/>
                    <a:pt x="6750050" y="5805932"/>
                  </a:cubicBezTo>
                  <a:lnTo>
                    <a:pt x="243840" y="5805932"/>
                  </a:lnTo>
                  <a:cubicBezTo>
                    <a:pt x="109220" y="5805932"/>
                    <a:pt x="0" y="5696712"/>
                    <a:pt x="0" y="5562092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2050166" y="3867299"/>
            <a:ext cx="5245447" cy="152400"/>
            <a:chOff x="0" y="0"/>
            <a:chExt cx="6993930" cy="203200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0"/>
                  </a:moveTo>
                  <a:lnTo>
                    <a:pt x="6993890" y="0"/>
                  </a:lnTo>
                  <a:lnTo>
                    <a:pt x="69938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" r="-27"/>
              </a:stretch>
            </a:blip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4247540" y="3480198"/>
            <a:ext cx="850553" cy="850552"/>
            <a:chOff x="0" y="0"/>
            <a:chExt cx="1134070" cy="1134070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3" b="3"/>
              </a:stretch>
            </a:blip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4502631" y="3692872"/>
            <a:ext cx="340221" cy="425203"/>
            <a:chOff x="0" y="0"/>
            <a:chExt cx="453628" cy="566937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" r="3" b="-10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2371784" y="4595069"/>
            <a:ext cx="442808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Intuitive User Experience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71784" y="5141416"/>
            <a:ext cx="4602213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Our website is designed for simplicity and ease of use, making your ordering process smooth, enjoyable, and hassle-free from start to finish.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632794"/>
            <a:ext cx="9397752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Savor Our Signature Menu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01762" y="3306366"/>
            <a:ext cx="3900934" cy="3900934"/>
            <a:chOff x="0" y="0"/>
            <a:chExt cx="5201245" cy="520124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5201285" cy="5201285"/>
            </a:xfrm>
            <a:custGeom>
              <a:avLst/>
              <a:gdLst/>
              <a:ahLst/>
              <a:cxnLst/>
              <a:rect l="l" t="t" r="r" b="b"/>
              <a:pathLst>
                <a:path w="5201285" h="5201285">
                  <a:moveTo>
                    <a:pt x="0" y="0"/>
                  </a:moveTo>
                  <a:lnTo>
                    <a:pt x="5201285" y="0"/>
                  </a:lnTo>
                  <a:lnTo>
                    <a:pt x="5201285" y="5201285"/>
                  </a:lnTo>
                  <a:lnTo>
                    <a:pt x="0" y="5201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129510" y="3306366"/>
            <a:ext cx="3901082" cy="3901082"/>
            <a:chOff x="0" y="0"/>
            <a:chExt cx="5201443" cy="520144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201412" cy="5201412"/>
            </a:xfrm>
            <a:custGeom>
              <a:avLst/>
              <a:gdLst/>
              <a:ahLst/>
              <a:cxnLst/>
              <a:rect l="l" t="t" r="r" b="b"/>
              <a:pathLst>
                <a:path w="5201412" h="5201412">
                  <a:moveTo>
                    <a:pt x="0" y="0"/>
                  </a:moveTo>
                  <a:lnTo>
                    <a:pt x="5201412" y="0"/>
                  </a:lnTo>
                  <a:lnTo>
                    <a:pt x="5201412" y="5201412"/>
                  </a:lnTo>
                  <a:lnTo>
                    <a:pt x="0" y="5201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257408" y="3306366"/>
            <a:ext cx="3900934" cy="3900934"/>
            <a:chOff x="0" y="0"/>
            <a:chExt cx="5201245" cy="5201245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201285" cy="5201285"/>
            </a:xfrm>
            <a:custGeom>
              <a:avLst/>
              <a:gdLst/>
              <a:ahLst/>
              <a:cxnLst/>
              <a:rect l="l" t="t" r="r" b="b"/>
              <a:pathLst>
                <a:path w="5201285" h="5201285">
                  <a:moveTo>
                    <a:pt x="0" y="0"/>
                  </a:moveTo>
                  <a:lnTo>
                    <a:pt x="5201285" y="0"/>
                  </a:lnTo>
                  <a:lnTo>
                    <a:pt x="5201285" y="5201285"/>
                  </a:lnTo>
                  <a:lnTo>
                    <a:pt x="0" y="5201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385155" y="3306366"/>
            <a:ext cx="3901082" cy="3901082"/>
            <a:chOff x="0" y="0"/>
            <a:chExt cx="5201443" cy="5201443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5201412" cy="5201412"/>
            </a:xfrm>
            <a:custGeom>
              <a:avLst/>
              <a:gdLst/>
              <a:ahLst/>
              <a:cxnLst/>
              <a:rect l="l" t="t" r="r" b="b"/>
              <a:pathLst>
                <a:path w="5201412" h="5201412">
                  <a:moveTo>
                    <a:pt x="0" y="0"/>
                  </a:moveTo>
                  <a:lnTo>
                    <a:pt x="5201412" y="0"/>
                  </a:lnTo>
                  <a:lnTo>
                    <a:pt x="5201412" y="5201412"/>
                  </a:lnTo>
                  <a:lnTo>
                    <a:pt x="0" y="5201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92238" y="7623125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Explore our diverse menu featuring classic favorites, vegetarian delights, and gourmet specialties. Each pizza is crafted with passion and precision to satisfy every palate.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334690"/>
            <a:ext cx="8064550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Ordering Made Simple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2821037"/>
            <a:ext cx="8055025" cy="860077"/>
            <a:chOff x="0" y="0"/>
            <a:chExt cx="10740033" cy="114677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0727436" cy="1134110"/>
            </a:xfrm>
            <a:custGeom>
              <a:avLst/>
              <a:gdLst/>
              <a:ahLst/>
              <a:cxnLst/>
              <a:rect l="l" t="t" r="r" b="b"/>
              <a:pathLst>
                <a:path w="10727436" h="1134110">
                  <a:moveTo>
                    <a:pt x="0" y="567055"/>
                  </a:moveTo>
                  <a:cubicBezTo>
                    <a:pt x="0" y="253873"/>
                    <a:pt x="256413" y="0"/>
                    <a:pt x="572770" y="0"/>
                  </a:cubicBezTo>
                  <a:lnTo>
                    <a:pt x="10154666" y="0"/>
                  </a:lnTo>
                  <a:cubicBezTo>
                    <a:pt x="10471023" y="0"/>
                    <a:pt x="10727436" y="253873"/>
                    <a:pt x="10727436" y="567055"/>
                  </a:cubicBezTo>
                  <a:cubicBezTo>
                    <a:pt x="10727436" y="880237"/>
                    <a:pt x="10470896" y="1134110"/>
                    <a:pt x="10154666" y="1134110"/>
                  </a:cubicBezTo>
                  <a:lnTo>
                    <a:pt x="572770" y="1134110"/>
                  </a:lnTo>
                  <a:cubicBezTo>
                    <a:pt x="25641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740136" cy="1146810"/>
            </a:xfrm>
            <a:custGeom>
              <a:avLst/>
              <a:gdLst/>
              <a:ahLst/>
              <a:cxnLst/>
              <a:rect l="l" t="t" r="r" b="b"/>
              <a:pathLst>
                <a:path w="10740136" h="1146810">
                  <a:moveTo>
                    <a:pt x="0" y="573405"/>
                  </a:moveTo>
                  <a:cubicBezTo>
                    <a:pt x="0" y="256667"/>
                    <a:pt x="259334" y="0"/>
                    <a:pt x="579120" y="0"/>
                  </a:cubicBezTo>
                  <a:lnTo>
                    <a:pt x="10161016" y="0"/>
                  </a:lnTo>
                  <a:lnTo>
                    <a:pt x="10161016" y="6350"/>
                  </a:lnTo>
                  <a:lnTo>
                    <a:pt x="10161016" y="0"/>
                  </a:lnTo>
                  <a:cubicBezTo>
                    <a:pt x="10480802" y="0"/>
                    <a:pt x="10740136" y="256667"/>
                    <a:pt x="10740136" y="573405"/>
                  </a:cubicBezTo>
                  <a:lnTo>
                    <a:pt x="10733786" y="573405"/>
                  </a:lnTo>
                  <a:lnTo>
                    <a:pt x="10740136" y="573405"/>
                  </a:lnTo>
                  <a:lnTo>
                    <a:pt x="10733786" y="573405"/>
                  </a:lnTo>
                  <a:lnTo>
                    <a:pt x="10740136" y="573405"/>
                  </a:lnTo>
                  <a:cubicBezTo>
                    <a:pt x="10740136" y="890143"/>
                    <a:pt x="10480802" y="1146810"/>
                    <a:pt x="10161016" y="1146810"/>
                  </a:cubicBezTo>
                  <a:lnTo>
                    <a:pt x="10161016" y="1140460"/>
                  </a:lnTo>
                  <a:lnTo>
                    <a:pt x="10161016" y="1146810"/>
                  </a:lnTo>
                  <a:lnTo>
                    <a:pt x="579120" y="1146810"/>
                  </a:lnTo>
                  <a:lnTo>
                    <a:pt x="579120" y="1140460"/>
                  </a:lnTo>
                  <a:lnTo>
                    <a:pt x="579120" y="1146810"/>
                  </a:lnTo>
                  <a:cubicBezTo>
                    <a:pt x="259334" y="1146810"/>
                    <a:pt x="0" y="890143"/>
                    <a:pt x="0" y="573405"/>
                  </a:cubicBez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6350" y="573405"/>
                  </a:lnTo>
                  <a:lnTo>
                    <a:pt x="12700" y="573405"/>
                  </a:lnTo>
                  <a:cubicBezTo>
                    <a:pt x="12700" y="883031"/>
                    <a:pt x="266192" y="1134110"/>
                    <a:pt x="579120" y="1134110"/>
                  </a:cubicBezTo>
                  <a:lnTo>
                    <a:pt x="10161016" y="1134110"/>
                  </a:lnTo>
                  <a:cubicBezTo>
                    <a:pt x="10473817" y="1134110"/>
                    <a:pt x="10727436" y="883031"/>
                    <a:pt x="10727436" y="573405"/>
                  </a:cubicBezTo>
                  <a:cubicBezTo>
                    <a:pt x="10727436" y="263779"/>
                    <a:pt x="10473817" y="12700"/>
                    <a:pt x="10161016" y="12700"/>
                  </a:cubicBezTo>
                  <a:lnTo>
                    <a:pt x="579120" y="12700"/>
                  </a:lnTo>
                  <a:lnTo>
                    <a:pt x="579120" y="6350"/>
                  </a:lnTo>
                  <a:lnTo>
                    <a:pt x="579120" y="12700"/>
                  </a:lnTo>
                  <a:cubicBezTo>
                    <a:pt x="266192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802386" y="2985195"/>
            <a:ext cx="425202" cy="531614"/>
            <a:chOff x="0" y="0"/>
            <a:chExt cx="566937" cy="708818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275755" y="394082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Browse &amp; Select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5755" y="4487167"/>
            <a:ext cx="747846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Effortlessly explore our enticing menu and choose your perfect pizza from a wide array of options.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45501" y="2821037"/>
            <a:ext cx="8055025" cy="860077"/>
            <a:chOff x="0" y="0"/>
            <a:chExt cx="10740033" cy="1146770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10727436" cy="1134110"/>
            </a:xfrm>
            <a:custGeom>
              <a:avLst/>
              <a:gdLst/>
              <a:ahLst/>
              <a:cxnLst/>
              <a:rect l="l" t="t" r="r" b="b"/>
              <a:pathLst>
                <a:path w="10727436" h="1134110">
                  <a:moveTo>
                    <a:pt x="0" y="567055"/>
                  </a:moveTo>
                  <a:cubicBezTo>
                    <a:pt x="0" y="253873"/>
                    <a:pt x="256413" y="0"/>
                    <a:pt x="572770" y="0"/>
                  </a:cubicBezTo>
                  <a:lnTo>
                    <a:pt x="10154666" y="0"/>
                  </a:lnTo>
                  <a:cubicBezTo>
                    <a:pt x="10471023" y="0"/>
                    <a:pt x="10727436" y="253873"/>
                    <a:pt x="10727436" y="567055"/>
                  </a:cubicBezTo>
                  <a:cubicBezTo>
                    <a:pt x="10727436" y="880237"/>
                    <a:pt x="10470896" y="1134110"/>
                    <a:pt x="10154666" y="1134110"/>
                  </a:cubicBezTo>
                  <a:lnTo>
                    <a:pt x="572770" y="1134110"/>
                  </a:lnTo>
                  <a:cubicBezTo>
                    <a:pt x="25641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740136" cy="1146810"/>
            </a:xfrm>
            <a:custGeom>
              <a:avLst/>
              <a:gdLst/>
              <a:ahLst/>
              <a:cxnLst/>
              <a:rect l="l" t="t" r="r" b="b"/>
              <a:pathLst>
                <a:path w="10740136" h="1146810">
                  <a:moveTo>
                    <a:pt x="0" y="573405"/>
                  </a:moveTo>
                  <a:cubicBezTo>
                    <a:pt x="0" y="256667"/>
                    <a:pt x="259334" y="0"/>
                    <a:pt x="579120" y="0"/>
                  </a:cubicBezTo>
                  <a:lnTo>
                    <a:pt x="10161016" y="0"/>
                  </a:lnTo>
                  <a:lnTo>
                    <a:pt x="10161016" y="6350"/>
                  </a:lnTo>
                  <a:lnTo>
                    <a:pt x="10161016" y="0"/>
                  </a:lnTo>
                  <a:cubicBezTo>
                    <a:pt x="10480802" y="0"/>
                    <a:pt x="10740136" y="256667"/>
                    <a:pt x="10740136" y="573405"/>
                  </a:cubicBezTo>
                  <a:lnTo>
                    <a:pt x="10733786" y="573405"/>
                  </a:lnTo>
                  <a:lnTo>
                    <a:pt x="10740136" y="573405"/>
                  </a:lnTo>
                  <a:lnTo>
                    <a:pt x="10733786" y="573405"/>
                  </a:lnTo>
                  <a:lnTo>
                    <a:pt x="10740136" y="573405"/>
                  </a:lnTo>
                  <a:cubicBezTo>
                    <a:pt x="10740136" y="890143"/>
                    <a:pt x="10480802" y="1146810"/>
                    <a:pt x="10161016" y="1146810"/>
                  </a:cubicBezTo>
                  <a:lnTo>
                    <a:pt x="10161016" y="1140460"/>
                  </a:lnTo>
                  <a:lnTo>
                    <a:pt x="10161016" y="1146810"/>
                  </a:lnTo>
                  <a:lnTo>
                    <a:pt x="579120" y="1146810"/>
                  </a:lnTo>
                  <a:lnTo>
                    <a:pt x="579120" y="1140460"/>
                  </a:lnTo>
                  <a:lnTo>
                    <a:pt x="579120" y="1146810"/>
                  </a:lnTo>
                  <a:cubicBezTo>
                    <a:pt x="259334" y="1146810"/>
                    <a:pt x="0" y="890143"/>
                    <a:pt x="0" y="573405"/>
                  </a:cubicBez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6350" y="573405"/>
                  </a:lnTo>
                  <a:lnTo>
                    <a:pt x="12700" y="573405"/>
                  </a:lnTo>
                  <a:cubicBezTo>
                    <a:pt x="12700" y="883031"/>
                    <a:pt x="266192" y="1134110"/>
                    <a:pt x="579120" y="1134110"/>
                  </a:cubicBezTo>
                  <a:lnTo>
                    <a:pt x="10161016" y="1134110"/>
                  </a:lnTo>
                  <a:cubicBezTo>
                    <a:pt x="10473817" y="1134110"/>
                    <a:pt x="10727436" y="883031"/>
                    <a:pt x="10727436" y="573405"/>
                  </a:cubicBezTo>
                  <a:cubicBezTo>
                    <a:pt x="10727436" y="263779"/>
                    <a:pt x="10473817" y="12700"/>
                    <a:pt x="10161016" y="12700"/>
                  </a:cubicBezTo>
                  <a:lnTo>
                    <a:pt x="579120" y="12700"/>
                  </a:lnTo>
                  <a:lnTo>
                    <a:pt x="579120" y="6350"/>
                  </a:lnTo>
                  <a:lnTo>
                    <a:pt x="579120" y="12700"/>
                  </a:lnTo>
                  <a:cubicBezTo>
                    <a:pt x="266192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060412" y="2985195"/>
            <a:ext cx="425203" cy="531614"/>
            <a:chOff x="0" y="0"/>
            <a:chExt cx="566937" cy="70881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r="-235" b="-4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533781" y="3940820"/>
            <a:ext cx="389989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Customize Your Order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33781" y="4487167"/>
            <a:ext cx="747846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Tailor your pizza with preferred crusts, sauces, and toppings to create a personalized masterpiece.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87475" y="5971431"/>
            <a:ext cx="8055025" cy="860077"/>
            <a:chOff x="0" y="0"/>
            <a:chExt cx="10740033" cy="1146770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0727436" cy="1134110"/>
            </a:xfrm>
            <a:custGeom>
              <a:avLst/>
              <a:gdLst/>
              <a:ahLst/>
              <a:cxnLst/>
              <a:rect l="l" t="t" r="r" b="b"/>
              <a:pathLst>
                <a:path w="10727436" h="1134110">
                  <a:moveTo>
                    <a:pt x="0" y="567055"/>
                  </a:moveTo>
                  <a:cubicBezTo>
                    <a:pt x="0" y="253873"/>
                    <a:pt x="256413" y="0"/>
                    <a:pt x="572770" y="0"/>
                  </a:cubicBezTo>
                  <a:lnTo>
                    <a:pt x="10154666" y="0"/>
                  </a:lnTo>
                  <a:cubicBezTo>
                    <a:pt x="10471023" y="0"/>
                    <a:pt x="10727436" y="253873"/>
                    <a:pt x="10727436" y="567055"/>
                  </a:cubicBezTo>
                  <a:cubicBezTo>
                    <a:pt x="10727436" y="880237"/>
                    <a:pt x="10470896" y="1134110"/>
                    <a:pt x="10154666" y="1134110"/>
                  </a:cubicBezTo>
                  <a:lnTo>
                    <a:pt x="572770" y="1134110"/>
                  </a:lnTo>
                  <a:cubicBezTo>
                    <a:pt x="25641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0740136" cy="1146810"/>
            </a:xfrm>
            <a:custGeom>
              <a:avLst/>
              <a:gdLst/>
              <a:ahLst/>
              <a:cxnLst/>
              <a:rect l="l" t="t" r="r" b="b"/>
              <a:pathLst>
                <a:path w="10740136" h="1146810">
                  <a:moveTo>
                    <a:pt x="0" y="573405"/>
                  </a:moveTo>
                  <a:cubicBezTo>
                    <a:pt x="0" y="256667"/>
                    <a:pt x="259334" y="0"/>
                    <a:pt x="579120" y="0"/>
                  </a:cubicBezTo>
                  <a:lnTo>
                    <a:pt x="10161016" y="0"/>
                  </a:lnTo>
                  <a:lnTo>
                    <a:pt x="10161016" y="6350"/>
                  </a:lnTo>
                  <a:lnTo>
                    <a:pt x="10161016" y="0"/>
                  </a:lnTo>
                  <a:cubicBezTo>
                    <a:pt x="10480802" y="0"/>
                    <a:pt x="10740136" y="256667"/>
                    <a:pt x="10740136" y="573405"/>
                  </a:cubicBezTo>
                  <a:lnTo>
                    <a:pt x="10733786" y="573405"/>
                  </a:lnTo>
                  <a:lnTo>
                    <a:pt x="10740136" y="573405"/>
                  </a:lnTo>
                  <a:lnTo>
                    <a:pt x="10733786" y="573405"/>
                  </a:lnTo>
                  <a:lnTo>
                    <a:pt x="10740136" y="573405"/>
                  </a:lnTo>
                  <a:cubicBezTo>
                    <a:pt x="10740136" y="890143"/>
                    <a:pt x="10480802" y="1146810"/>
                    <a:pt x="10161016" y="1146810"/>
                  </a:cubicBezTo>
                  <a:lnTo>
                    <a:pt x="10161016" y="1140460"/>
                  </a:lnTo>
                  <a:lnTo>
                    <a:pt x="10161016" y="1146810"/>
                  </a:lnTo>
                  <a:lnTo>
                    <a:pt x="579120" y="1146810"/>
                  </a:lnTo>
                  <a:lnTo>
                    <a:pt x="579120" y="1140460"/>
                  </a:lnTo>
                  <a:lnTo>
                    <a:pt x="579120" y="1146810"/>
                  </a:lnTo>
                  <a:cubicBezTo>
                    <a:pt x="259334" y="1146810"/>
                    <a:pt x="0" y="890143"/>
                    <a:pt x="0" y="573405"/>
                  </a:cubicBez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6350" y="573405"/>
                  </a:lnTo>
                  <a:lnTo>
                    <a:pt x="12700" y="573405"/>
                  </a:lnTo>
                  <a:cubicBezTo>
                    <a:pt x="12700" y="883031"/>
                    <a:pt x="266192" y="1134110"/>
                    <a:pt x="579120" y="1134110"/>
                  </a:cubicBezTo>
                  <a:lnTo>
                    <a:pt x="10161016" y="1134110"/>
                  </a:lnTo>
                  <a:cubicBezTo>
                    <a:pt x="10473817" y="1134110"/>
                    <a:pt x="10727436" y="883031"/>
                    <a:pt x="10727436" y="573405"/>
                  </a:cubicBezTo>
                  <a:cubicBezTo>
                    <a:pt x="10727436" y="263779"/>
                    <a:pt x="10473817" y="12700"/>
                    <a:pt x="10161016" y="12700"/>
                  </a:cubicBezTo>
                  <a:lnTo>
                    <a:pt x="579120" y="12700"/>
                  </a:lnTo>
                  <a:lnTo>
                    <a:pt x="579120" y="6350"/>
                  </a:lnTo>
                  <a:lnTo>
                    <a:pt x="579120" y="12700"/>
                  </a:lnTo>
                  <a:cubicBezTo>
                    <a:pt x="266192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4802386" y="6135589"/>
            <a:ext cx="425202" cy="531614"/>
            <a:chOff x="0" y="0"/>
            <a:chExt cx="566937" cy="708818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3" r="-235" b="-4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275755" y="709121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Secure Checkout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5755" y="7637561"/>
            <a:ext cx="747846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Complete your purchase swiftly and securely with multiple convenient payment options.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45501" y="5971431"/>
            <a:ext cx="8055025" cy="860077"/>
            <a:chOff x="0" y="0"/>
            <a:chExt cx="10740033" cy="1146770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10727436" cy="1134110"/>
            </a:xfrm>
            <a:custGeom>
              <a:avLst/>
              <a:gdLst/>
              <a:ahLst/>
              <a:cxnLst/>
              <a:rect l="l" t="t" r="r" b="b"/>
              <a:pathLst>
                <a:path w="10727436" h="1134110">
                  <a:moveTo>
                    <a:pt x="0" y="567055"/>
                  </a:moveTo>
                  <a:cubicBezTo>
                    <a:pt x="0" y="253873"/>
                    <a:pt x="256413" y="0"/>
                    <a:pt x="572770" y="0"/>
                  </a:cubicBezTo>
                  <a:lnTo>
                    <a:pt x="10154666" y="0"/>
                  </a:lnTo>
                  <a:cubicBezTo>
                    <a:pt x="10471023" y="0"/>
                    <a:pt x="10727436" y="253873"/>
                    <a:pt x="10727436" y="567055"/>
                  </a:cubicBezTo>
                  <a:cubicBezTo>
                    <a:pt x="10727436" y="880237"/>
                    <a:pt x="10470896" y="1134110"/>
                    <a:pt x="10154666" y="1134110"/>
                  </a:cubicBezTo>
                  <a:lnTo>
                    <a:pt x="572770" y="1134110"/>
                  </a:lnTo>
                  <a:cubicBezTo>
                    <a:pt x="25641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0740136" cy="1146810"/>
            </a:xfrm>
            <a:custGeom>
              <a:avLst/>
              <a:gdLst/>
              <a:ahLst/>
              <a:cxnLst/>
              <a:rect l="l" t="t" r="r" b="b"/>
              <a:pathLst>
                <a:path w="10740136" h="1146810">
                  <a:moveTo>
                    <a:pt x="0" y="573405"/>
                  </a:moveTo>
                  <a:cubicBezTo>
                    <a:pt x="0" y="256667"/>
                    <a:pt x="259334" y="0"/>
                    <a:pt x="579120" y="0"/>
                  </a:cubicBezTo>
                  <a:lnTo>
                    <a:pt x="10161016" y="0"/>
                  </a:lnTo>
                  <a:lnTo>
                    <a:pt x="10161016" y="6350"/>
                  </a:lnTo>
                  <a:lnTo>
                    <a:pt x="10161016" y="0"/>
                  </a:lnTo>
                  <a:cubicBezTo>
                    <a:pt x="10480802" y="0"/>
                    <a:pt x="10740136" y="256667"/>
                    <a:pt x="10740136" y="573405"/>
                  </a:cubicBezTo>
                  <a:lnTo>
                    <a:pt x="10733786" y="573405"/>
                  </a:lnTo>
                  <a:lnTo>
                    <a:pt x="10740136" y="573405"/>
                  </a:lnTo>
                  <a:lnTo>
                    <a:pt x="10733786" y="573405"/>
                  </a:lnTo>
                  <a:lnTo>
                    <a:pt x="10740136" y="573405"/>
                  </a:lnTo>
                  <a:cubicBezTo>
                    <a:pt x="10740136" y="890143"/>
                    <a:pt x="10480802" y="1146810"/>
                    <a:pt x="10161016" y="1146810"/>
                  </a:cubicBezTo>
                  <a:lnTo>
                    <a:pt x="10161016" y="1140460"/>
                  </a:lnTo>
                  <a:lnTo>
                    <a:pt x="10161016" y="1146810"/>
                  </a:lnTo>
                  <a:lnTo>
                    <a:pt x="579120" y="1146810"/>
                  </a:lnTo>
                  <a:lnTo>
                    <a:pt x="579120" y="1140460"/>
                  </a:lnTo>
                  <a:lnTo>
                    <a:pt x="579120" y="1146810"/>
                  </a:lnTo>
                  <a:cubicBezTo>
                    <a:pt x="259334" y="1146810"/>
                    <a:pt x="0" y="890143"/>
                    <a:pt x="0" y="573405"/>
                  </a:cubicBez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6350" y="573405"/>
                  </a:lnTo>
                  <a:lnTo>
                    <a:pt x="12700" y="573405"/>
                  </a:lnTo>
                  <a:cubicBezTo>
                    <a:pt x="12700" y="883031"/>
                    <a:pt x="266192" y="1134110"/>
                    <a:pt x="579120" y="1134110"/>
                  </a:cubicBezTo>
                  <a:lnTo>
                    <a:pt x="10161016" y="1134110"/>
                  </a:lnTo>
                  <a:cubicBezTo>
                    <a:pt x="10473817" y="1134110"/>
                    <a:pt x="10727436" y="883031"/>
                    <a:pt x="10727436" y="573405"/>
                  </a:cubicBezTo>
                  <a:cubicBezTo>
                    <a:pt x="10727436" y="263779"/>
                    <a:pt x="10473817" y="12700"/>
                    <a:pt x="10161016" y="12700"/>
                  </a:cubicBezTo>
                  <a:lnTo>
                    <a:pt x="579120" y="12700"/>
                  </a:lnTo>
                  <a:lnTo>
                    <a:pt x="579120" y="6350"/>
                  </a:lnTo>
                  <a:lnTo>
                    <a:pt x="579120" y="12700"/>
                  </a:lnTo>
                  <a:cubicBezTo>
                    <a:pt x="266192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3060412" y="6135589"/>
            <a:ext cx="425203" cy="531614"/>
            <a:chOff x="0" y="0"/>
            <a:chExt cx="566937" cy="708818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3" r="-235" b="-4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9533781" y="709121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Track Your Delivery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33781" y="7637561"/>
            <a:ext cx="747846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Monitor your order in real-time, from preparation to its arrival at your doorstep.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1572" y="699492"/>
            <a:ext cx="10401151" cy="83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12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Robust Technology Underneath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339704" y="2215902"/>
            <a:ext cx="3400425" cy="3400425"/>
            <a:chOff x="0" y="0"/>
            <a:chExt cx="4533900" cy="453390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4533900" cy="4533900"/>
            </a:xfrm>
            <a:custGeom>
              <a:avLst/>
              <a:gdLst/>
              <a:ahLst/>
              <a:cxnLst/>
              <a:rect l="l" t="t" r="r" b="b"/>
              <a:pathLst>
                <a:path w="4533900" h="4533900">
                  <a:moveTo>
                    <a:pt x="0" y="0"/>
                  </a:moveTo>
                  <a:lnTo>
                    <a:pt x="4533900" y="0"/>
                  </a:lnTo>
                  <a:lnTo>
                    <a:pt x="4533900" y="4533900"/>
                  </a:lnTo>
                  <a:lnTo>
                    <a:pt x="0" y="453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11572" y="5890171"/>
            <a:ext cx="3906888" cy="50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1572" y="6572250"/>
            <a:ext cx="8256686" cy="91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Built with </a:t>
            </a:r>
            <a:r>
              <a:rPr lang="en-US" sz="2000">
                <a:solidFill>
                  <a:srgbClr val="61DAFB"/>
                </a:solidFill>
                <a:latin typeface="Heebo Light"/>
                <a:ea typeface="Heebo Light"/>
                <a:cs typeface="Heebo Light"/>
                <a:sym typeface="Heebo Light"/>
              </a:rPr>
              <a:t>React.js</a:t>
            </a: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, our frontend ensures a dynamic, responsive, and engaging user interface, providing a smooth navigation experience.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1572" y="7732811"/>
            <a:ext cx="3906888" cy="50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Deployment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1572" y="8414891"/>
            <a:ext cx="8256686" cy="91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Hosted on </a:t>
            </a:r>
            <a:r>
              <a:rPr lang="en-US" sz="2000">
                <a:solidFill>
                  <a:srgbClr val="0070F3"/>
                </a:solidFill>
                <a:latin typeface="Heebo Light"/>
                <a:ea typeface="Heebo Light"/>
                <a:cs typeface="Heebo Light"/>
                <a:sym typeface="Heebo Light"/>
              </a:rPr>
              <a:t>Vercel</a:t>
            </a: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, our platform guarantees high availability, scalability, and lightning-fast load times for optimal performance.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015044" y="2215902"/>
            <a:ext cx="3168997" cy="3168998"/>
            <a:chOff x="0" y="0"/>
            <a:chExt cx="4225330" cy="422533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4225290" cy="4225290"/>
            </a:xfrm>
            <a:custGeom>
              <a:avLst/>
              <a:gdLst/>
              <a:ahLst/>
              <a:cxnLst/>
              <a:rect l="l" t="t" r="r" b="b"/>
              <a:pathLst>
                <a:path w="4225290" h="4225290">
                  <a:moveTo>
                    <a:pt x="0" y="0"/>
                  </a:moveTo>
                  <a:lnTo>
                    <a:pt x="4225290" y="0"/>
                  </a:lnTo>
                  <a:lnTo>
                    <a:pt x="4225290" y="4225290"/>
                  </a:lnTo>
                  <a:lnTo>
                    <a:pt x="0" y="4225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813280" y="5658742"/>
            <a:ext cx="3906888" cy="50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13280" y="6340823"/>
            <a:ext cx="7572672" cy="91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Powered by </a:t>
            </a:r>
            <a:r>
              <a:rPr lang="en-US" sz="2000">
                <a:solidFill>
                  <a:srgbClr val="68A063"/>
                </a:solidFill>
                <a:latin typeface="Heebo Light"/>
                <a:ea typeface="Heebo Light"/>
                <a:cs typeface="Heebo Light"/>
                <a:sym typeface="Heebo Light"/>
              </a:rPr>
              <a:t>Node.js</a:t>
            </a: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, our backend handles robust data processing, secure transactions, and efficient order management.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616696"/>
            <a:ext cx="708823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Our Distinct Edge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3188" y="4088755"/>
            <a:ext cx="5283547" cy="3562499"/>
            <a:chOff x="0" y="0"/>
            <a:chExt cx="7044730" cy="4749998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6994017" cy="4699254"/>
            </a:xfrm>
            <a:custGeom>
              <a:avLst/>
              <a:gdLst/>
              <a:ahLst/>
              <a:cxnLst/>
              <a:rect l="l" t="t" r="r" b="b"/>
              <a:pathLst>
                <a:path w="6994017" h="4699254">
                  <a:moveTo>
                    <a:pt x="0" y="243840"/>
                  </a:moveTo>
                  <a:cubicBezTo>
                    <a:pt x="0" y="109220"/>
                    <a:pt x="109601" y="0"/>
                    <a:pt x="244729" y="0"/>
                  </a:cubicBezTo>
                  <a:lnTo>
                    <a:pt x="6749288" y="0"/>
                  </a:lnTo>
                  <a:cubicBezTo>
                    <a:pt x="6884416" y="0"/>
                    <a:pt x="6994017" y="109220"/>
                    <a:pt x="6994017" y="243840"/>
                  </a:cubicBezTo>
                  <a:lnTo>
                    <a:pt x="6994017" y="4455414"/>
                  </a:lnTo>
                  <a:cubicBezTo>
                    <a:pt x="6994017" y="4590034"/>
                    <a:pt x="6884416" y="4699254"/>
                    <a:pt x="6749288" y="4699254"/>
                  </a:cubicBezTo>
                  <a:lnTo>
                    <a:pt x="244729" y="4699254"/>
                  </a:lnTo>
                  <a:cubicBezTo>
                    <a:pt x="109601" y="4699254"/>
                    <a:pt x="0" y="4590034"/>
                    <a:pt x="0" y="4455414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44817" cy="4750054"/>
            </a:xfrm>
            <a:custGeom>
              <a:avLst/>
              <a:gdLst/>
              <a:ahLst/>
              <a:cxnLst/>
              <a:rect l="l" t="t" r="r" b="b"/>
              <a:pathLst>
                <a:path w="7044817" h="4750054">
                  <a:moveTo>
                    <a:pt x="0" y="269240"/>
                  </a:moveTo>
                  <a:cubicBezTo>
                    <a:pt x="0" y="120396"/>
                    <a:pt x="121031" y="0"/>
                    <a:pt x="270129" y="0"/>
                  </a:cubicBezTo>
                  <a:lnTo>
                    <a:pt x="6774688" y="0"/>
                  </a:lnTo>
                  <a:lnTo>
                    <a:pt x="6774688" y="25400"/>
                  </a:lnTo>
                  <a:lnTo>
                    <a:pt x="6774688" y="0"/>
                  </a:lnTo>
                  <a:cubicBezTo>
                    <a:pt x="6923786" y="0"/>
                    <a:pt x="7044817" y="120396"/>
                    <a:pt x="7044817" y="269240"/>
                  </a:cubicBezTo>
                  <a:lnTo>
                    <a:pt x="7044817" y="4480814"/>
                  </a:lnTo>
                  <a:lnTo>
                    <a:pt x="7019417" y="4480814"/>
                  </a:lnTo>
                  <a:lnTo>
                    <a:pt x="7044817" y="4480814"/>
                  </a:lnTo>
                  <a:cubicBezTo>
                    <a:pt x="7044817" y="4629658"/>
                    <a:pt x="6923786" y="4750054"/>
                    <a:pt x="6774688" y="4750054"/>
                  </a:cubicBezTo>
                  <a:lnTo>
                    <a:pt x="6774688" y="4724654"/>
                  </a:lnTo>
                  <a:lnTo>
                    <a:pt x="6774688" y="4750054"/>
                  </a:lnTo>
                  <a:lnTo>
                    <a:pt x="270129" y="4750054"/>
                  </a:lnTo>
                  <a:lnTo>
                    <a:pt x="270129" y="4724654"/>
                  </a:lnTo>
                  <a:lnTo>
                    <a:pt x="270129" y="4750054"/>
                  </a:lnTo>
                  <a:cubicBezTo>
                    <a:pt x="121031" y="4750054"/>
                    <a:pt x="0" y="4629531"/>
                    <a:pt x="0" y="448081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480814"/>
                  </a:lnTo>
                  <a:lnTo>
                    <a:pt x="25400" y="4480814"/>
                  </a:lnTo>
                  <a:lnTo>
                    <a:pt x="50800" y="4480814"/>
                  </a:lnTo>
                  <a:cubicBezTo>
                    <a:pt x="50800" y="4601337"/>
                    <a:pt x="148844" y="4699254"/>
                    <a:pt x="270129" y="4699254"/>
                  </a:cubicBezTo>
                  <a:lnTo>
                    <a:pt x="6774688" y="4699254"/>
                  </a:lnTo>
                  <a:cubicBezTo>
                    <a:pt x="6895846" y="4699254"/>
                    <a:pt x="6994017" y="4601337"/>
                    <a:pt x="6994017" y="4480814"/>
                  </a:cubicBezTo>
                  <a:lnTo>
                    <a:pt x="6994017" y="269240"/>
                  </a:lnTo>
                  <a:lnTo>
                    <a:pt x="7019417" y="269240"/>
                  </a:lnTo>
                  <a:lnTo>
                    <a:pt x="6994017" y="269240"/>
                  </a:lnTo>
                  <a:cubicBezTo>
                    <a:pt x="6994017" y="148717"/>
                    <a:pt x="6895973" y="50800"/>
                    <a:pt x="6774688" y="50800"/>
                  </a:cubicBezTo>
                  <a:lnTo>
                    <a:pt x="270129" y="50800"/>
                  </a:lnTo>
                  <a:lnTo>
                    <a:pt x="270129" y="25400"/>
                  </a:lnTo>
                  <a:lnTo>
                    <a:pt x="270129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54138" y="4107805"/>
            <a:ext cx="152400" cy="3524399"/>
            <a:chOff x="0" y="0"/>
            <a:chExt cx="203200" cy="4699198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0"/>
                  </a:moveTo>
                  <a:lnTo>
                    <a:pt x="203200" y="0"/>
                  </a:lnTo>
                  <a:lnTo>
                    <a:pt x="203200" y="4699254"/>
                  </a:lnTo>
                  <a:lnTo>
                    <a:pt x="0" y="469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r="-2" b="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28155" y="441037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Hyper-Local Focus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8155" y="4956721"/>
            <a:ext cx="4487912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We leverage advanced mapping and routing to ensure the fastest delivery times within specific geographic zones.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02152" y="4088755"/>
            <a:ext cx="5283547" cy="3562499"/>
            <a:chOff x="0" y="0"/>
            <a:chExt cx="7044730" cy="4749998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6994017" cy="4699254"/>
            </a:xfrm>
            <a:custGeom>
              <a:avLst/>
              <a:gdLst/>
              <a:ahLst/>
              <a:cxnLst/>
              <a:rect l="l" t="t" r="r" b="b"/>
              <a:pathLst>
                <a:path w="6994017" h="4699254">
                  <a:moveTo>
                    <a:pt x="0" y="243840"/>
                  </a:moveTo>
                  <a:cubicBezTo>
                    <a:pt x="0" y="109220"/>
                    <a:pt x="109601" y="0"/>
                    <a:pt x="244729" y="0"/>
                  </a:cubicBezTo>
                  <a:lnTo>
                    <a:pt x="6749288" y="0"/>
                  </a:lnTo>
                  <a:cubicBezTo>
                    <a:pt x="6884416" y="0"/>
                    <a:pt x="6994017" y="109220"/>
                    <a:pt x="6994017" y="243840"/>
                  </a:cubicBezTo>
                  <a:lnTo>
                    <a:pt x="6994017" y="4455414"/>
                  </a:lnTo>
                  <a:cubicBezTo>
                    <a:pt x="6994017" y="4590034"/>
                    <a:pt x="6884416" y="4699254"/>
                    <a:pt x="6749288" y="4699254"/>
                  </a:cubicBezTo>
                  <a:lnTo>
                    <a:pt x="244729" y="4699254"/>
                  </a:lnTo>
                  <a:cubicBezTo>
                    <a:pt x="109601" y="4699254"/>
                    <a:pt x="0" y="4590034"/>
                    <a:pt x="0" y="4455414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044817" cy="4750054"/>
            </a:xfrm>
            <a:custGeom>
              <a:avLst/>
              <a:gdLst/>
              <a:ahLst/>
              <a:cxnLst/>
              <a:rect l="l" t="t" r="r" b="b"/>
              <a:pathLst>
                <a:path w="7044817" h="4750054">
                  <a:moveTo>
                    <a:pt x="0" y="269240"/>
                  </a:moveTo>
                  <a:cubicBezTo>
                    <a:pt x="0" y="120396"/>
                    <a:pt x="121031" y="0"/>
                    <a:pt x="270129" y="0"/>
                  </a:cubicBezTo>
                  <a:lnTo>
                    <a:pt x="6774688" y="0"/>
                  </a:lnTo>
                  <a:lnTo>
                    <a:pt x="6774688" y="25400"/>
                  </a:lnTo>
                  <a:lnTo>
                    <a:pt x="6774688" y="0"/>
                  </a:lnTo>
                  <a:cubicBezTo>
                    <a:pt x="6923786" y="0"/>
                    <a:pt x="7044817" y="120396"/>
                    <a:pt x="7044817" y="269240"/>
                  </a:cubicBezTo>
                  <a:lnTo>
                    <a:pt x="7044817" y="4480814"/>
                  </a:lnTo>
                  <a:lnTo>
                    <a:pt x="7019417" y="4480814"/>
                  </a:lnTo>
                  <a:lnTo>
                    <a:pt x="7044817" y="4480814"/>
                  </a:lnTo>
                  <a:cubicBezTo>
                    <a:pt x="7044817" y="4629658"/>
                    <a:pt x="6923786" y="4750054"/>
                    <a:pt x="6774688" y="4750054"/>
                  </a:cubicBezTo>
                  <a:lnTo>
                    <a:pt x="6774688" y="4724654"/>
                  </a:lnTo>
                  <a:lnTo>
                    <a:pt x="6774688" y="4750054"/>
                  </a:lnTo>
                  <a:lnTo>
                    <a:pt x="270129" y="4750054"/>
                  </a:lnTo>
                  <a:lnTo>
                    <a:pt x="270129" y="4724654"/>
                  </a:lnTo>
                  <a:lnTo>
                    <a:pt x="270129" y="4750054"/>
                  </a:lnTo>
                  <a:cubicBezTo>
                    <a:pt x="121031" y="4750054"/>
                    <a:pt x="0" y="4629531"/>
                    <a:pt x="0" y="448081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480814"/>
                  </a:lnTo>
                  <a:lnTo>
                    <a:pt x="25400" y="4480814"/>
                  </a:lnTo>
                  <a:lnTo>
                    <a:pt x="50800" y="4480814"/>
                  </a:lnTo>
                  <a:cubicBezTo>
                    <a:pt x="50800" y="4601337"/>
                    <a:pt x="148844" y="4699254"/>
                    <a:pt x="270129" y="4699254"/>
                  </a:cubicBezTo>
                  <a:lnTo>
                    <a:pt x="6774688" y="4699254"/>
                  </a:lnTo>
                  <a:cubicBezTo>
                    <a:pt x="6895846" y="4699254"/>
                    <a:pt x="6994017" y="4601337"/>
                    <a:pt x="6994017" y="4480814"/>
                  </a:cubicBezTo>
                  <a:lnTo>
                    <a:pt x="6994017" y="269240"/>
                  </a:lnTo>
                  <a:lnTo>
                    <a:pt x="7019417" y="269240"/>
                  </a:lnTo>
                  <a:lnTo>
                    <a:pt x="6994017" y="269240"/>
                  </a:lnTo>
                  <a:cubicBezTo>
                    <a:pt x="6994017" y="148717"/>
                    <a:pt x="6895973" y="50800"/>
                    <a:pt x="6774688" y="50800"/>
                  </a:cubicBezTo>
                  <a:lnTo>
                    <a:pt x="270129" y="50800"/>
                  </a:lnTo>
                  <a:lnTo>
                    <a:pt x="270129" y="25400"/>
                  </a:lnTo>
                  <a:lnTo>
                    <a:pt x="270129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6483102" y="4107805"/>
            <a:ext cx="152400" cy="3524399"/>
            <a:chOff x="0" y="0"/>
            <a:chExt cx="203200" cy="469919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0"/>
                  </a:moveTo>
                  <a:lnTo>
                    <a:pt x="203200" y="0"/>
                  </a:lnTo>
                  <a:lnTo>
                    <a:pt x="203200" y="4699254"/>
                  </a:lnTo>
                  <a:lnTo>
                    <a:pt x="0" y="469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r="-2" b="1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6957120" y="4410372"/>
            <a:ext cx="376669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Sustainable Practices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57120" y="4956721"/>
            <a:ext cx="4487912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Committed to eco-friendly operations, we use recyclable packaging and optimize delivery routes to reduce our carbon footprint.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031116" y="4088755"/>
            <a:ext cx="5283547" cy="3562499"/>
            <a:chOff x="0" y="0"/>
            <a:chExt cx="7044730" cy="4749998"/>
          </a:xfrm>
        </p:grpSpPr>
        <p:sp>
          <p:nvSpPr>
            <p:cNvPr id="22" name="Freeform 22"/>
            <p:cNvSpPr/>
            <p:nvPr/>
          </p:nvSpPr>
          <p:spPr>
            <a:xfrm>
              <a:off x="25400" y="25400"/>
              <a:ext cx="6994017" cy="4699254"/>
            </a:xfrm>
            <a:custGeom>
              <a:avLst/>
              <a:gdLst/>
              <a:ahLst/>
              <a:cxnLst/>
              <a:rect l="l" t="t" r="r" b="b"/>
              <a:pathLst>
                <a:path w="6994017" h="4699254">
                  <a:moveTo>
                    <a:pt x="0" y="243840"/>
                  </a:moveTo>
                  <a:cubicBezTo>
                    <a:pt x="0" y="109220"/>
                    <a:pt x="109601" y="0"/>
                    <a:pt x="244729" y="0"/>
                  </a:cubicBezTo>
                  <a:lnTo>
                    <a:pt x="6749288" y="0"/>
                  </a:lnTo>
                  <a:cubicBezTo>
                    <a:pt x="6884416" y="0"/>
                    <a:pt x="6994017" y="109220"/>
                    <a:pt x="6994017" y="243840"/>
                  </a:cubicBezTo>
                  <a:lnTo>
                    <a:pt x="6994017" y="4455414"/>
                  </a:lnTo>
                  <a:cubicBezTo>
                    <a:pt x="6994017" y="4590034"/>
                    <a:pt x="6884416" y="4699254"/>
                    <a:pt x="6749288" y="4699254"/>
                  </a:cubicBezTo>
                  <a:lnTo>
                    <a:pt x="244729" y="4699254"/>
                  </a:lnTo>
                  <a:cubicBezTo>
                    <a:pt x="109601" y="4699254"/>
                    <a:pt x="0" y="4590034"/>
                    <a:pt x="0" y="4455414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7044817" cy="4750054"/>
            </a:xfrm>
            <a:custGeom>
              <a:avLst/>
              <a:gdLst/>
              <a:ahLst/>
              <a:cxnLst/>
              <a:rect l="l" t="t" r="r" b="b"/>
              <a:pathLst>
                <a:path w="7044817" h="4750054">
                  <a:moveTo>
                    <a:pt x="0" y="269240"/>
                  </a:moveTo>
                  <a:cubicBezTo>
                    <a:pt x="0" y="120396"/>
                    <a:pt x="121031" y="0"/>
                    <a:pt x="270129" y="0"/>
                  </a:cubicBezTo>
                  <a:lnTo>
                    <a:pt x="6774688" y="0"/>
                  </a:lnTo>
                  <a:lnTo>
                    <a:pt x="6774688" y="25400"/>
                  </a:lnTo>
                  <a:lnTo>
                    <a:pt x="6774688" y="0"/>
                  </a:lnTo>
                  <a:cubicBezTo>
                    <a:pt x="6923786" y="0"/>
                    <a:pt x="7044817" y="120396"/>
                    <a:pt x="7044817" y="269240"/>
                  </a:cubicBezTo>
                  <a:lnTo>
                    <a:pt x="7044817" y="4480814"/>
                  </a:lnTo>
                  <a:lnTo>
                    <a:pt x="7019417" y="4480814"/>
                  </a:lnTo>
                  <a:lnTo>
                    <a:pt x="7044817" y="4480814"/>
                  </a:lnTo>
                  <a:cubicBezTo>
                    <a:pt x="7044817" y="4629658"/>
                    <a:pt x="6923786" y="4750054"/>
                    <a:pt x="6774688" y="4750054"/>
                  </a:cubicBezTo>
                  <a:lnTo>
                    <a:pt x="6774688" y="4724654"/>
                  </a:lnTo>
                  <a:lnTo>
                    <a:pt x="6774688" y="4750054"/>
                  </a:lnTo>
                  <a:lnTo>
                    <a:pt x="270129" y="4750054"/>
                  </a:lnTo>
                  <a:lnTo>
                    <a:pt x="270129" y="4724654"/>
                  </a:lnTo>
                  <a:lnTo>
                    <a:pt x="270129" y="4750054"/>
                  </a:lnTo>
                  <a:cubicBezTo>
                    <a:pt x="121031" y="4750054"/>
                    <a:pt x="0" y="4629531"/>
                    <a:pt x="0" y="448081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480814"/>
                  </a:lnTo>
                  <a:lnTo>
                    <a:pt x="25400" y="4480814"/>
                  </a:lnTo>
                  <a:lnTo>
                    <a:pt x="50800" y="4480814"/>
                  </a:lnTo>
                  <a:cubicBezTo>
                    <a:pt x="50800" y="4601337"/>
                    <a:pt x="148844" y="4699254"/>
                    <a:pt x="270129" y="4699254"/>
                  </a:cubicBezTo>
                  <a:lnTo>
                    <a:pt x="6774688" y="4699254"/>
                  </a:lnTo>
                  <a:cubicBezTo>
                    <a:pt x="6895846" y="4699254"/>
                    <a:pt x="6994017" y="4601337"/>
                    <a:pt x="6994017" y="4480814"/>
                  </a:cubicBezTo>
                  <a:lnTo>
                    <a:pt x="6994017" y="269240"/>
                  </a:lnTo>
                  <a:lnTo>
                    <a:pt x="7019417" y="269240"/>
                  </a:lnTo>
                  <a:lnTo>
                    <a:pt x="6994017" y="269240"/>
                  </a:lnTo>
                  <a:cubicBezTo>
                    <a:pt x="6994017" y="148717"/>
                    <a:pt x="6895973" y="50800"/>
                    <a:pt x="6774688" y="50800"/>
                  </a:cubicBezTo>
                  <a:lnTo>
                    <a:pt x="270129" y="50800"/>
                  </a:lnTo>
                  <a:lnTo>
                    <a:pt x="270129" y="25400"/>
                  </a:lnTo>
                  <a:lnTo>
                    <a:pt x="270129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012066" y="4107805"/>
            <a:ext cx="152400" cy="3524399"/>
            <a:chOff x="0" y="0"/>
            <a:chExt cx="203200" cy="4699198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0"/>
                  </a:moveTo>
                  <a:lnTo>
                    <a:pt x="203200" y="0"/>
                  </a:lnTo>
                  <a:lnTo>
                    <a:pt x="203200" y="4699254"/>
                  </a:lnTo>
                  <a:lnTo>
                    <a:pt x="0" y="469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r="-2" b="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2486085" y="4410372"/>
            <a:ext cx="448791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Community Engagement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86085" y="5399634"/>
            <a:ext cx="4487913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Pizzato Mania actively partners with local farmers and suppliers, strengthening community ties and supporting local economies.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02047" y="689670"/>
            <a:ext cx="10868322" cy="82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Exceptional Customer Experience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02047" y="2190601"/>
            <a:ext cx="7927627" cy="7927628"/>
            <a:chOff x="0" y="0"/>
            <a:chExt cx="10570170" cy="1057017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570210" cy="10570210"/>
            </a:xfrm>
            <a:custGeom>
              <a:avLst/>
              <a:gdLst/>
              <a:ahLst/>
              <a:cxnLst/>
              <a:rect l="l" t="t" r="r" b="b"/>
              <a:pathLst>
                <a:path w="10570210" h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467850" y="2056359"/>
            <a:ext cx="7927627" cy="90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 b="1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Intuitive UI:</a:t>
            </a: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Our clean, clutter-free interface simplifies the entire ordering journey.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67850" y="2971354"/>
            <a:ext cx="7927627" cy="90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 b="1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Mobile-First Design:</a:t>
            </a: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Seamless experience on any device, perfect for ordering on the go.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67850" y="3886349"/>
            <a:ext cx="7927627" cy="90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 b="1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Dedicated Support:</a:t>
            </a: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Our customer service team is always ready to assist, ensuring satisfaction.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54356" y="5001071"/>
            <a:ext cx="7541121" cy="90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"Pizzato Mania has transformed my pizza nights. Fast, fresh, and incredibly easy to use!" - A Satisfied Customer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467850" y="5077271"/>
            <a:ext cx="28575" cy="824805"/>
            <a:chOff x="0" y="0"/>
            <a:chExt cx="38100" cy="10997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100" cy="1099693"/>
            </a:xfrm>
            <a:custGeom>
              <a:avLst/>
              <a:gdLst/>
              <a:ahLst/>
              <a:cxnLst/>
              <a:rect l="l" t="t" r="r" b="b"/>
              <a:pathLst>
                <a:path w="38100" h="1099693">
                  <a:moveTo>
                    <a:pt x="0" y="0"/>
                  </a:moveTo>
                  <a:lnTo>
                    <a:pt x="38100" y="0"/>
                  </a:lnTo>
                  <a:lnTo>
                    <a:pt x="38100" y="1099693"/>
                  </a:lnTo>
                  <a:lnTo>
                    <a:pt x="0" y="1099693"/>
                  </a:lnTo>
                  <a:close/>
                </a:path>
              </a:pathLst>
            </a:custGeom>
            <a:solidFill>
              <a:srgbClr val="481C9E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476524"/>
            <a:ext cx="1150396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Future Enhancements &amp; Growth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388072"/>
            <a:ext cx="8055025" cy="293042"/>
            <a:chOff x="0" y="0"/>
            <a:chExt cx="10740033" cy="39072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0727309" cy="378079"/>
            </a:xfrm>
            <a:custGeom>
              <a:avLst/>
              <a:gdLst/>
              <a:ahLst/>
              <a:cxnLst/>
              <a:rect l="l" t="t" r="r" b="b"/>
              <a:pathLst>
                <a:path w="10727309" h="378079">
                  <a:moveTo>
                    <a:pt x="0" y="158750"/>
                  </a:moveTo>
                  <a:cubicBezTo>
                    <a:pt x="0" y="71120"/>
                    <a:pt x="73406" y="0"/>
                    <a:pt x="163957" y="0"/>
                  </a:cubicBezTo>
                  <a:lnTo>
                    <a:pt x="10563352" y="0"/>
                  </a:lnTo>
                  <a:cubicBezTo>
                    <a:pt x="10653903" y="0"/>
                    <a:pt x="10727309" y="71120"/>
                    <a:pt x="10727309" y="158750"/>
                  </a:cubicBezTo>
                  <a:lnTo>
                    <a:pt x="10727309" y="219202"/>
                  </a:lnTo>
                  <a:cubicBezTo>
                    <a:pt x="10727309" y="306832"/>
                    <a:pt x="10653903" y="377952"/>
                    <a:pt x="10563352" y="377952"/>
                  </a:cubicBezTo>
                  <a:lnTo>
                    <a:pt x="163957" y="377952"/>
                  </a:lnTo>
                  <a:cubicBezTo>
                    <a:pt x="73406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740009" cy="390779"/>
            </a:xfrm>
            <a:custGeom>
              <a:avLst/>
              <a:gdLst/>
              <a:ahLst/>
              <a:cxnLst/>
              <a:rect l="l" t="t" r="r" b="b"/>
              <a:pathLst>
                <a:path w="10740009" h="390779">
                  <a:moveTo>
                    <a:pt x="0" y="165100"/>
                  </a:moveTo>
                  <a:cubicBezTo>
                    <a:pt x="0" y="73787"/>
                    <a:pt x="76454" y="0"/>
                    <a:pt x="170307" y="0"/>
                  </a:cubicBezTo>
                  <a:lnTo>
                    <a:pt x="10569702" y="0"/>
                  </a:lnTo>
                  <a:lnTo>
                    <a:pt x="10569702" y="6350"/>
                  </a:lnTo>
                  <a:lnTo>
                    <a:pt x="10569702" y="0"/>
                  </a:lnTo>
                  <a:cubicBezTo>
                    <a:pt x="10663555" y="0"/>
                    <a:pt x="10740009" y="73787"/>
                    <a:pt x="10740009" y="165100"/>
                  </a:cubicBezTo>
                  <a:lnTo>
                    <a:pt x="10733659" y="165100"/>
                  </a:lnTo>
                  <a:lnTo>
                    <a:pt x="10740009" y="165100"/>
                  </a:lnTo>
                  <a:lnTo>
                    <a:pt x="10740009" y="225552"/>
                  </a:lnTo>
                  <a:lnTo>
                    <a:pt x="10733659" y="225552"/>
                  </a:lnTo>
                  <a:lnTo>
                    <a:pt x="10740009" y="225552"/>
                  </a:lnTo>
                  <a:cubicBezTo>
                    <a:pt x="10740009" y="316992"/>
                    <a:pt x="10663555" y="390652"/>
                    <a:pt x="10569702" y="390652"/>
                  </a:cubicBezTo>
                  <a:lnTo>
                    <a:pt x="10569702" y="384302"/>
                  </a:lnTo>
                  <a:lnTo>
                    <a:pt x="10569702" y="390652"/>
                  </a:lnTo>
                  <a:lnTo>
                    <a:pt x="170307" y="390652"/>
                  </a:lnTo>
                  <a:lnTo>
                    <a:pt x="170307" y="384302"/>
                  </a:lnTo>
                  <a:lnTo>
                    <a:pt x="170307" y="390652"/>
                  </a:lnTo>
                  <a:cubicBezTo>
                    <a:pt x="76454" y="390779"/>
                    <a:pt x="0" y="316992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307" y="377952"/>
                  </a:cubicBezTo>
                  <a:lnTo>
                    <a:pt x="10569702" y="377952"/>
                  </a:lnTo>
                  <a:cubicBezTo>
                    <a:pt x="10656951" y="377952"/>
                    <a:pt x="10727309" y="309499"/>
                    <a:pt x="10727309" y="225552"/>
                  </a:cubicBezTo>
                  <a:lnTo>
                    <a:pt x="10727309" y="165100"/>
                  </a:lnTo>
                  <a:cubicBezTo>
                    <a:pt x="10727309" y="81153"/>
                    <a:pt x="10656951" y="12700"/>
                    <a:pt x="10569702" y="12700"/>
                  </a:cubicBezTo>
                  <a:lnTo>
                    <a:pt x="170307" y="12700"/>
                  </a:lnTo>
                  <a:lnTo>
                    <a:pt x="170307" y="6350"/>
                  </a:lnTo>
                  <a:lnTo>
                    <a:pt x="170307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75755" y="3940820"/>
            <a:ext cx="489674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AI-Powered Personalization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5755" y="4487167"/>
            <a:ext cx="747846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Implementing AI to offer tailored pizza recommendations based on past orders and preferences.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45501" y="2962870"/>
            <a:ext cx="8055025" cy="293042"/>
            <a:chOff x="0" y="0"/>
            <a:chExt cx="10740033" cy="39072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0727309" cy="378079"/>
            </a:xfrm>
            <a:custGeom>
              <a:avLst/>
              <a:gdLst/>
              <a:ahLst/>
              <a:cxnLst/>
              <a:rect l="l" t="t" r="r" b="b"/>
              <a:pathLst>
                <a:path w="10727309" h="378079">
                  <a:moveTo>
                    <a:pt x="0" y="158750"/>
                  </a:moveTo>
                  <a:cubicBezTo>
                    <a:pt x="0" y="71120"/>
                    <a:pt x="73406" y="0"/>
                    <a:pt x="163957" y="0"/>
                  </a:cubicBezTo>
                  <a:lnTo>
                    <a:pt x="10563352" y="0"/>
                  </a:lnTo>
                  <a:cubicBezTo>
                    <a:pt x="10653903" y="0"/>
                    <a:pt x="10727309" y="71120"/>
                    <a:pt x="10727309" y="158750"/>
                  </a:cubicBezTo>
                  <a:lnTo>
                    <a:pt x="10727309" y="219202"/>
                  </a:lnTo>
                  <a:cubicBezTo>
                    <a:pt x="10727309" y="306832"/>
                    <a:pt x="10653903" y="377952"/>
                    <a:pt x="10563352" y="377952"/>
                  </a:cubicBezTo>
                  <a:lnTo>
                    <a:pt x="163957" y="377952"/>
                  </a:lnTo>
                  <a:cubicBezTo>
                    <a:pt x="73406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0740009" cy="390779"/>
            </a:xfrm>
            <a:custGeom>
              <a:avLst/>
              <a:gdLst/>
              <a:ahLst/>
              <a:cxnLst/>
              <a:rect l="l" t="t" r="r" b="b"/>
              <a:pathLst>
                <a:path w="10740009" h="390779">
                  <a:moveTo>
                    <a:pt x="0" y="165100"/>
                  </a:moveTo>
                  <a:cubicBezTo>
                    <a:pt x="0" y="73787"/>
                    <a:pt x="76454" y="0"/>
                    <a:pt x="170307" y="0"/>
                  </a:cubicBezTo>
                  <a:lnTo>
                    <a:pt x="10569702" y="0"/>
                  </a:lnTo>
                  <a:lnTo>
                    <a:pt x="10569702" y="6350"/>
                  </a:lnTo>
                  <a:lnTo>
                    <a:pt x="10569702" y="0"/>
                  </a:lnTo>
                  <a:cubicBezTo>
                    <a:pt x="10663555" y="0"/>
                    <a:pt x="10740009" y="73787"/>
                    <a:pt x="10740009" y="165100"/>
                  </a:cubicBezTo>
                  <a:lnTo>
                    <a:pt x="10733659" y="165100"/>
                  </a:lnTo>
                  <a:lnTo>
                    <a:pt x="10740009" y="165100"/>
                  </a:lnTo>
                  <a:lnTo>
                    <a:pt x="10740009" y="225552"/>
                  </a:lnTo>
                  <a:lnTo>
                    <a:pt x="10733659" y="225552"/>
                  </a:lnTo>
                  <a:lnTo>
                    <a:pt x="10740009" y="225552"/>
                  </a:lnTo>
                  <a:cubicBezTo>
                    <a:pt x="10740009" y="316992"/>
                    <a:pt x="10663555" y="390652"/>
                    <a:pt x="10569702" y="390652"/>
                  </a:cubicBezTo>
                  <a:lnTo>
                    <a:pt x="10569702" y="384302"/>
                  </a:lnTo>
                  <a:lnTo>
                    <a:pt x="10569702" y="390652"/>
                  </a:lnTo>
                  <a:lnTo>
                    <a:pt x="170307" y="390652"/>
                  </a:lnTo>
                  <a:lnTo>
                    <a:pt x="170307" y="384302"/>
                  </a:lnTo>
                  <a:lnTo>
                    <a:pt x="170307" y="390652"/>
                  </a:lnTo>
                  <a:cubicBezTo>
                    <a:pt x="76454" y="390779"/>
                    <a:pt x="0" y="316992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307" y="377952"/>
                  </a:cubicBezTo>
                  <a:lnTo>
                    <a:pt x="10569702" y="377952"/>
                  </a:lnTo>
                  <a:cubicBezTo>
                    <a:pt x="10656951" y="377952"/>
                    <a:pt x="10727309" y="309499"/>
                    <a:pt x="10727309" y="225552"/>
                  </a:cubicBezTo>
                  <a:lnTo>
                    <a:pt x="10727309" y="165100"/>
                  </a:lnTo>
                  <a:cubicBezTo>
                    <a:pt x="10727309" y="81153"/>
                    <a:pt x="10656951" y="12700"/>
                    <a:pt x="10569702" y="12700"/>
                  </a:cubicBezTo>
                  <a:lnTo>
                    <a:pt x="170307" y="12700"/>
                  </a:lnTo>
                  <a:lnTo>
                    <a:pt x="170307" y="6350"/>
                  </a:lnTo>
                  <a:lnTo>
                    <a:pt x="170307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533781" y="3515617"/>
            <a:ext cx="465623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Expanded Menu Offerings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33781" y="4061966"/>
            <a:ext cx="747846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Introducing new items like gluten-free options, custom pasta dishes, and gourmet salads to diversify choices.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87475" y="6396632"/>
            <a:ext cx="8055025" cy="293043"/>
            <a:chOff x="0" y="0"/>
            <a:chExt cx="10740033" cy="39072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0727309" cy="378079"/>
            </a:xfrm>
            <a:custGeom>
              <a:avLst/>
              <a:gdLst/>
              <a:ahLst/>
              <a:cxnLst/>
              <a:rect l="l" t="t" r="r" b="b"/>
              <a:pathLst>
                <a:path w="10727309" h="378079">
                  <a:moveTo>
                    <a:pt x="0" y="158750"/>
                  </a:moveTo>
                  <a:cubicBezTo>
                    <a:pt x="0" y="71120"/>
                    <a:pt x="73406" y="0"/>
                    <a:pt x="163957" y="0"/>
                  </a:cubicBezTo>
                  <a:lnTo>
                    <a:pt x="10563352" y="0"/>
                  </a:lnTo>
                  <a:cubicBezTo>
                    <a:pt x="10653903" y="0"/>
                    <a:pt x="10727309" y="71120"/>
                    <a:pt x="10727309" y="158750"/>
                  </a:cubicBezTo>
                  <a:lnTo>
                    <a:pt x="10727309" y="219202"/>
                  </a:lnTo>
                  <a:cubicBezTo>
                    <a:pt x="10727309" y="306832"/>
                    <a:pt x="10653903" y="377952"/>
                    <a:pt x="10563352" y="377952"/>
                  </a:cubicBezTo>
                  <a:lnTo>
                    <a:pt x="163957" y="377952"/>
                  </a:lnTo>
                  <a:cubicBezTo>
                    <a:pt x="73406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0740009" cy="390779"/>
            </a:xfrm>
            <a:custGeom>
              <a:avLst/>
              <a:gdLst/>
              <a:ahLst/>
              <a:cxnLst/>
              <a:rect l="l" t="t" r="r" b="b"/>
              <a:pathLst>
                <a:path w="10740009" h="390779">
                  <a:moveTo>
                    <a:pt x="0" y="165100"/>
                  </a:moveTo>
                  <a:cubicBezTo>
                    <a:pt x="0" y="73787"/>
                    <a:pt x="76454" y="0"/>
                    <a:pt x="170307" y="0"/>
                  </a:cubicBezTo>
                  <a:lnTo>
                    <a:pt x="10569702" y="0"/>
                  </a:lnTo>
                  <a:lnTo>
                    <a:pt x="10569702" y="6350"/>
                  </a:lnTo>
                  <a:lnTo>
                    <a:pt x="10569702" y="0"/>
                  </a:lnTo>
                  <a:cubicBezTo>
                    <a:pt x="10663555" y="0"/>
                    <a:pt x="10740009" y="73787"/>
                    <a:pt x="10740009" y="165100"/>
                  </a:cubicBezTo>
                  <a:lnTo>
                    <a:pt x="10733659" y="165100"/>
                  </a:lnTo>
                  <a:lnTo>
                    <a:pt x="10740009" y="165100"/>
                  </a:lnTo>
                  <a:lnTo>
                    <a:pt x="10740009" y="225552"/>
                  </a:lnTo>
                  <a:lnTo>
                    <a:pt x="10733659" y="225552"/>
                  </a:lnTo>
                  <a:lnTo>
                    <a:pt x="10740009" y="225552"/>
                  </a:lnTo>
                  <a:cubicBezTo>
                    <a:pt x="10740009" y="316992"/>
                    <a:pt x="10663555" y="390652"/>
                    <a:pt x="10569702" y="390652"/>
                  </a:cubicBezTo>
                  <a:lnTo>
                    <a:pt x="10569702" y="384302"/>
                  </a:lnTo>
                  <a:lnTo>
                    <a:pt x="10569702" y="390652"/>
                  </a:lnTo>
                  <a:lnTo>
                    <a:pt x="170307" y="390652"/>
                  </a:lnTo>
                  <a:lnTo>
                    <a:pt x="170307" y="384302"/>
                  </a:lnTo>
                  <a:lnTo>
                    <a:pt x="170307" y="390652"/>
                  </a:lnTo>
                  <a:cubicBezTo>
                    <a:pt x="76454" y="390779"/>
                    <a:pt x="0" y="316992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307" y="377952"/>
                  </a:cubicBezTo>
                  <a:lnTo>
                    <a:pt x="10569702" y="377952"/>
                  </a:lnTo>
                  <a:cubicBezTo>
                    <a:pt x="10656951" y="377952"/>
                    <a:pt x="10727309" y="309499"/>
                    <a:pt x="10727309" y="225552"/>
                  </a:cubicBezTo>
                  <a:lnTo>
                    <a:pt x="10727309" y="165100"/>
                  </a:lnTo>
                  <a:cubicBezTo>
                    <a:pt x="10727309" y="81153"/>
                    <a:pt x="10656951" y="12700"/>
                    <a:pt x="10569702" y="12700"/>
                  </a:cubicBezTo>
                  <a:lnTo>
                    <a:pt x="170307" y="12700"/>
                  </a:lnTo>
                  <a:lnTo>
                    <a:pt x="170307" y="6350"/>
                  </a:lnTo>
                  <a:lnTo>
                    <a:pt x="170307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75755" y="6949380"/>
            <a:ext cx="450815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Loyalty Rewards Program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5755" y="7495729"/>
            <a:ext cx="747846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Launching a points-based system to reward our loyal customers with exclusive discounts and free items.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45501" y="5971431"/>
            <a:ext cx="8055025" cy="293043"/>
            <a:chOff x="0" y="0"/>
            <a:chExt cx="10740033" cy="390723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0727309" cy="378079"/>
            </a:xfrm>
            <a:custGeom>
              <a:avLst/>
              <a:gdLst/>
              <a:ahLst/>
              <a:cxnLst/>
              <a:rect l="l" t="t" r="r" b="b"/>
              <a:pathLst>
                <a:path w="10727309" h="378079">
                  <a:moveTo>
                    <a:pt x="0" y="158750"/>
                  </a:moveTo>
                  <a:cubicBezTo>
                    <a:pt x="0" y="71120"/>
                    <a:pt x="73406" y="0"/>
                    <a:pt x="163957" y="0"/>
                  </a:cubicBezTo>
                  <a:lnTo>
                    <a:pt x="10563352" y="0"/>
                  </a:lnTo>
                  <a:cubicBezTo>
                    <a:pt x="10653903" y="0"/>
                    <a:pt x="10727309" y="71120"/>
                    <a:pt x="10727309" y="158750"/>
                  </a:cubicBezTo>
                  <a:lnTo>
                    <a:pt x="10727309" y="219202"/>
                  </a:lnTo>
                  <a:cubicBezTo>
                    <a:pt x="10727309" y="306832"/>
                    <a:pt x="10653903" y="377952"/>
                    <a:pt x="10563352" y="377952"/>
                  </a:cubicBezTo>
                  <a:lnTo>
                    <a:pt x="163957" y="377952"/>
                  </a:lnTo>
                  <a:cubicBezTo>
                    <a:pt x="73406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740009" cy="390779"/>
            </a:xfrm>
            <a:custGeom>
              <a:avLst/>
              <a:gdLst/>
              <a:ahLst/>
              <a:cxnLst/>
              <a:rect l="l" t="t" r="r" b="b"/>
              <a:pathLst>
                <a:path w="10740009" h="390779">
                  <a:moveTo>
                    <a:pt x="0" y="165100"/>
                  </a:moveTo>
                  <a:cubicBezTo>
                    <a:pt x="0" y="73787"/>
                    <a:pt x="76454" y="0"/>
                    <a:pt x="170307" y="0"/>
                  </a:cubicBezTo>
                  <a:lnTo>
                    <a:pt x="10569702" y="0"/>
                  </a:lnTo>
                  <a:lnTo>
                    <a:pt x="10569702" y="6350"/>
                  </a:lnTo>
                  <a:lnTo>
                    <a:pt x="10569702" y="0"/>
                  </a:lnTo>
                  <a:cubicBezTo>
                    <a:pt x="10663555" y="0"/>
                    <a:pt x="10740009" y="73787"/>
                    <a:pt x="10740009" y="165100"/>
                  </a:cubicBezTo>
                  <a:lnTo>
                    <a:pt x="10733659" y="165100"/>
                  </a:lnTo>
                  <a:lnTo>
                    <a:pt x="10740009" y="165100"/>
                  </a:lnTo>
                  <a:lnTo>
                    <a:pt x="10740009" y="225552"/>
                  </a:lnTo>
                  <a:lnTo>
                    <a:pt x="10733659" y="225552"/>
                  </a:lnTo>
                  <a:lnTo>
                    <a:pt x="10740009" y="225552"/>
                  </a:lnTo>
                  <a:cubicBezTo>
                    <a:pt x="10740009" y="316992"/>
                    <a:pt x="10663555" y="390652"/>
                    <a:pt x="10569702" y="390652"/>
                  </a:cubicBezTo>
                  <a:lnTo>
                    <a:pt x="10569702" y="384302"/>
                  </a:lnTo>
                  <a:lnTo>
                    <a:pt x="10569702" y="390652"/>
                  </a:lnTo>
                  <a:lnTo>
                    <a:pt x="170307" y="390652"/>
                  </a:lnTo>
                  <a:lnTo>
                    <a:pt x="170307" y="384302"/>
                  </a:lnTo>
                  <a:lnTo>
                    <a:pt x="170307" y="390652"/>
                  </a:lnTo>
                  <a:cubicBezTo>
                    <a:pt x="76454" y="390779"/>
                    <a:pt x="0" y="316992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307" y="377952"/>
                  </a:cubicBezTo>
                  <a:lnTo>
                    <a:pt x="10569702" y="377952"/>
                  </a:lnTo>
                  <a:cubicBezTo>
                    <a:pt x="10656951" y="377952"/>
                    <a:pt x="10727309" y="309499"/>
                    <a:pt x="10727309" y="225552"/>
                  </a:cubicBezTo>
                  <a:lnTo>
                    <a:pt x="10727309" y="165100"/>
                  </a:lnTo>
                  <a:cubicBezTo>
                    <a:pt x="10727309" y="81153"/>
                    <a:pt x="10656951" y="12700"/>
                    <a:pt x="10569702" y="12700"/>
                  </a:cubicBezTo>
                  <a:lnTo>
                    <a:pt x="170307" y="12700"/>
                  </a:lnTo>
                  <a:lnTo>
                    <a:pt x="170307" y="6350"/>
                  </a:lnTo>
                  <a:lnTo>
                    <a:pt x="170307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9533781" y="6524179"/>
            <a:ext cx="399410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Geographic Expansion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33781" y="7070526"/>
            <a:ext cx="747846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Planning to extend our delivery service to new cities and neighborhoods, bringing Pizzato Mania to more homes.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</TotalTime>
  <Words>633</Words>
  <Application>Microsoft Office PowerPoint</Application>
  <PresentationFormat>Custom</PresentationFormat>
  <Paragraphs>90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Heebo Light</vt:lpstr>
      <vt:lpstr>Montserrat</vt:lpstr>
      <vt:lpstr>Calibri</vt:lpstr>
      <vt:lpstr>Heebo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Pizzato-Mania (2).pptx</dc:title>
  <cp:lastModifiedBy>parhadsiddhi1802@outlook.com</cp:lastModifiedBy>
  <cp:revision>2</cp:revision>
  <dcterms:created xsi:type="dcterms:W3CDTF">2006-08-16T00:00:00Z</dcterms:created>
  <dcterms:modified xsi:type="dcterms:W3CDTF">2025-07-26T10:35:06Z</dcterms:modified>
  <dc:identifier>DAGt8oVfqNY</dc:identifier>
</cp:coreProperties>
</file>